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03" r:id="rId3"/>
    <p:sldId id="306" r:id="rId4"/>
    <p:sldId id="305" r:id="rId5"/>
    <p:sldId id="304" r:id="rId6"/>
    <p:sldId id="264" r:id="rId7"/>
    <p:sldId id="297" r:id="rId8"/>
    <p:sldId id="301" r:id="rId9"/>
    <p:sldId id="269" r:id="rId10"/>
    <p:sldId id="263" r:id="rId11"/>
    <p:sldId id="302" r:id="rId12"/>
    <p:sldId id="292" r:id="rId13"/>
    <p:sldId id="293" r:id="rId14"/>
    <p:sldId id="266" r:id="rId15"/>
    <p:sldId id="267" r:id="rId16"/>
    <p:sldId id="268" r:id="rId17"/>
    <p:sldId id="265" r:id="rId18"/>
    <p:sldId id="294" r:id="rId19"/>
    <p:sldId id="296" r:id="rId20"/>
    <p:sldId id="270" r:id="rId21"/>
    <p:sldId id="298" r:id="rId22"/>
    <p:sldId id="299" r:id="rId23"/>
    <p:sldId id="300" r:id="rId24"/>
    <p:sldId id="291" r:id="rId2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sertation" id="{D72AEB53-63DA-4690-8FEE-FC66760C49A6}">
          <p14:sldIdLst>
            <p14:sldId id="256"/>
            <p14:sldId id="303"/>
            <p14:sldId id="306"/>
            <p14:sldId id="305"/>
            <p14:sldId id="304"/>
          </p14:sldIdLst>
        </p14:section>
        <p14:section name="supplemental candidacy" id="{D40EE5B5-D40B-4A80-9BBC-A8152977FCFC}">
          <p14:sldIdLst>
            <p14:sldId id="264"/>
            <p14:sldId id="297"/>
            <p14:sldId id="301"/>
            <p14:sldId id="269"/>
            <p14:sldId id="263"/>
            <p14:sldId id="302"/>
            <p14:sldId id="292"/>
            <p14:sldId id="293"/>
            <p14:sldId id="266"/>
            <p14:sldId id="267"/>
            <p14:sldId id="268"/>
            <p14:sldId id="265"/>
            <p14:sldId id="294"/>
            <p14:sldId id="296"/>
            <p14:sldId id="270"/>
            <p14:sldId id="298"/>
            <p14:sldId id="299"/>
            <p14:sldId id="30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50" d="100"/>
          <a:sy n="50" d="100"/>
        </p:scale>
        <p:origin x="2133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284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56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4851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135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42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49703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7986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270" algn="l" defTabSz="131656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6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8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33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26" Type="http://schemas.openxmlformats.org/officeDocument/2006/relationships/image" Target="../media/image20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5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24" Type="http://schemas.openxmlformats.org/officeDocument/2006/relationships/image" Target="../media/image170.png"/><Relationship Id="rId5" Type="http://schemas.openxmlformats.org/officeDocument/2006/relationships/image" Target="../media/image60.png"/><Relationship Id="rId23" Type="http://schemas.openxmlformats.org/officeDocument/2006/relationships/image" Target="../media/image35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Relationship Id="rId22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.png"/><Relationship Id="rId3" Type="http://schemas.openxmlformats.org/officeDocument/2006/relationships/image" Target="../media/image71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0.png"/><Relationship Id="rId15" Type="http://schemas.openxmlformats.org/officeDocument/2006/relationships/image" Target="../media/image24.png"/><Relationship Id="rId10" Type="http://schemas.openxmlformats.org/officeDocument/2006/relationships/image" Target="../media/image191.png"/><Relationship Id="rId4" Type="http://schemas.openxmlformats.org/officeDocument/2006/relationships/image" Target="../media/image1300.png"/><Relationship Id="rId9" Type="http://schemas.openxmlformats.org/officeDocument/2006/relationships/image" Target="../media/image18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1146392" y="3435378"/>
            <a:ext cx="8153123" cy="3510039"/>
            <a:chOff x="384387" y="62357"/>
            <a:chExt cx="8153123" cy="35100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2884572"/>
              <a:chOff x="6157850" y="3830305"/>
              <a:chExt cx="1872685" cy="288457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491225"/>
              <a:chOff x="2362627" y="465667"/>
              <a:chExt cx="1554480" cy="49122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91225"/>
              <a:chOff x="384387" y="62357"/>
              <a:chExt cx="5553512" cy="49122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823874" y="6882745"/>
            <a:ext cx="8153124" cy="3510039"/>
            <a:chOff x="1061874" y="3453740"/>
            <a:chExt cx="8153124" cy="35100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2884572"/>
              <a:chOff x="6157850" y="3830305"/>
              <a:chExt cx="1872685" cy="288457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28845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491225"/>
              <a:chOff x="2362627" y="465667"/>
              <a:chExt cx="1554480" cy="49122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960519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91225"/>
              <a:chOff x="384387" y="62357"/>
              <a:chExt cx="5553512" cy="49122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1212191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23BB3-BCCC-410F-B400-4698BCB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0" y="4747918"/>
            <a:ext cx="114982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2301549" y="5239143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1088573" y="3699591"/>
            <a:ext cx="271600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812544" y="4968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849144" y="4507153"/>
            <a:ext cx="6896872" cy="3381429"/>
            <a:chOff x="1098853" y="108330"/>
            <a:chExt cx="6896872" cy="338142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08330"/>
              <a:ext cx="2568486" cy="3120311"/>
              <a:chOff x="1098853" y="108330"/>
              <a:chExt cx="2568486" cy="312031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06230" y="386638"/>
                <a:ext cx="1120874" cy="564257"/>
                <a:chOff x="8920837" y="6470082"/>
                <a:chExt cx="1120874" cy="564257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182528"/>
                  <a:ext cx="324406" cy="112087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82"/>
                  <a:ext cx="279020" cy="564257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584200" hangingPunct="0"/>
                  <a:endParaRPr lang="en-US" sz="3000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3" y="1229204"/>
                <a:ext cx="11757" cy="72724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759923" y="4813446"/>
                <a:ext cx="995785" cy="491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7" y="3578293"/>
            <a:ext cx="497758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2229107" y="4639245"/>
            <a:ext cx="7607754" cy="2377440"/>
            <a:chOff x="1467107" y="1210245"/>
            <a:chExt cx="7607754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076040" y="4989919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10279307" y="5100540"/>
            <a:ext cx="2760239" cy="408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63" y="8030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2056578" y="5896092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982749" y="3534175"/>
            <a:ext cx="2396751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2056583" y="5957586"/>
            <a:ext cx="3262601" cy="208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7218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92" y="4241072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4592236" y="4836935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886770" y="5624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772896" y="7117287"/>
            <a:ext cx="1120874" cy="564257"/>
            <a:chOff x="8920837" y="6470082"/>
            <a:chExt cx="1120874" cy="5642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182528"/>
              <a:ext cx="324406" cy="1120874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470082"/>
              <a:ext cx="279020" cy="564257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584200" hangingPunct="0"/>
              <a:endParaRPr lang="en-US" sz="3000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4253742" y="6004852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4146169" y="7107509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1230" y="5143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12805" y="6094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3281071" y="6380580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823445" y="6121397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849149" y="5997450"/>
            <a:ext cx="59784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4568181" y="6939886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4524796" y="5795020"/>
            <a:ext cx="488571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3725095" y="6309886"/>
            <a:ext cx="481157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4546562" y="7325004"/>
            <a:ext cx="32440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827319" y="3578293"/>
            <a:ext cx="6603603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2642711" y="6233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932664" y="6075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3225596" y="4787871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2243020" y="6525662"/>
            <a:ext cx="59784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3346657" y="6237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3552593" y="6231991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762003" y="6330425"/>
            <a:ext cx="11992305" cy="4078470"/>
            <a:chOff x="314037" y="1560917"/>
            <a:chExt cx="11992305" cy="407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503788" cy="4078470"/>
              <a:chOff x="0" y="2918662"/>
              <a:chExt cx="11503788" cy="407847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2527743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2632772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510350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2605570" y="3619459"/>
            <a:ext cx="7607754" cy="2377440"/>
            <a:chOff x="1467107" y="1210245"/>
            <a:chExt cx="7607754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890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983832" cy="2377440"/>
              <a:chOff x="7583055" y="3819674"/>
              <a:chExt cx="2983832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949846" cy="49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8190158" y="4293582"/>
            <a:ext cx="4099289" cy="3445135"/>
            <a:chOff x="199543" y="2945876"/>
            <a:chExt cx="4099289" cy="3445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586753" y="5319656"/>
              <a:ext cx="1333948" cy="10713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2022350" y="5801543"/>
                  <a:ext cx="585994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2350" y="5801543"/>
                  <a:ext cx="585994" cy="4912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/>
                <p:nvPr/>
              </p:nvSpPr>
              <p:spPr>
                <a:xfrm>
                  <a:off x="2122284" y="4463083"/>
                  <a:ext cx="422552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284" y="4463083"/>
                  <a:ext cx="422552" cy="39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1988432" y="5415687"/>
                  <a:ext cx="799771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𝑡𝑢𝑏𝑒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432" y="5415687"/>
                  <a:ext cx="799771" cy="398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E031F2-340D-4C45-8BEE-FF96224348C1}"/>
                </a:ext>
              </a:extLst>
            </p:cNvPr>
            <p:cNvCxnSpPr/>
            <p:nvPr/>
          </p:nvCxnSpPr>
          <p:spPr>
            <a:xfrm flipV="1">
              <a:off x="2266265" y="499413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83"/>
              <a:ext cx="4004980" cy="462231"/>
              <a:chOff x="101376" y="4970625"/>
              <a:chExt cx="3945308" cy="262873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66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2253727" y="376162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blipFill>
                  <a:blip r:embed="rId8"/>
                  <a:stretch>
                    <a:fillRect l="-4762" r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938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08" y="5808266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7248" y="5770191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0EE1-5BEB-465B-BADC-CCCE130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682" y="3582515"/>
            <a:ext cx="7742801" cy="555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</p:spTree>
    <p:extLst>
      <p:ext uri="{BB962C8B-B14F-4D97-AF65-F5344CB8AC3E}">
        <p14:creationId xmlns:p14="http://schemas.microsoft.com/office/powerpoint/2010/main" val="90389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78F0F-CB97-4877-92EE-B305BBF3838E}"/>
              </a:ext>
            </a:extLst>
          </p:cNvPr>
          <p:cNvGrpSpPr/>
          <p:nvPr/>
        </p:nvGrpSpPr>
        <p:grpSpPr>
          <a:xfrm>
            <a:off x="4675178" y="5166928"/>
            <a:ext cx="7298162" cy="3424740"/>
            <a:chOff x="3913178" y="1737928"/>
            <a:chExt cx="7298162" cy="3424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575"/>
            <a:stretch/>
          </p:blipFill>
          <p:spPr>
            <a:xfrm>
              <a:off x="4083562" y="1845839"/>
              <a:ext cx="7127778" cy="33168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3913178" y="1737928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23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1375386" y="3803850"/>
            <a:ext cx="30350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815128" y="10010006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463E8-A550-46F9-BDBC-347FA974FDEC}"/>
              </a:ext>
            </a:extLst>
          </p:cNvPr>
          <p:cNvGrpSpPr/>
          <p:nvPr/>
        </p:nvGrpSpPr>
        <p:grpSpPr>
          <a:xfrm>
            <a:off x="2229413" y="5602221"/>
            <a:ext cx="7357798" cy="2700198"/>
            <a:chOff x="1467413" y="2173221"/>
            <a:chExt cx="7357798" cy="27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652" r="7943" b="575"/>
            <a:stretch/>
          </p:blipFill>
          <p:spPr>
            <a:xfrm>
              <a:off x="1697433" y="4497355"/>
              <a:ext cx="7127778" cy="37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7D9B3-6B87-4E57-9A0D-3D742D1AC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20866"/>
            <a:stretch/>
          </p:blipFill>
          <p:spPr>
            <a:xfrm>
              <a:off x="1697433" y="2307134"/>
              <a:ext cx="7127778" cy="2190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1467413" y="2173221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76237-9D60-47CC-A285-3533B6034DFA}"/>
                </a:ext>
              </a:extLst>
            </p:cNvPr>
            <p:cNvSpPr/>
            <p:nvPr/>
          </p:nvSpPr>
          <p:spPr>
            <a:xfrm>
              <a:off x="1591821" y="4363442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1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19" y="3493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1631333" y="5636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370" y="3610747"/>
                <a:ext cx="1848968" cy="491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90BBA-E767-4EFA-B301-5C10386700E5}"/>
              </a:ext>
            </a:extLst>
          </p:cNvPr>
          <p:cNvGrpSpPr/>
          <p:nvPr/>
        </p:nvGrpSpPr>
        <p:grpSpPr>
          <a:xfrm>
            <a:off x="5875916" y="4947195"/>
            <a:ext cx="4099289" cy="3445135"/>
            <a:chOff x="199543" y="2945876"/>
            <a:chExt cx="4099289" cy="3445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203D0C-A579-4F56-A1D0-00BD3C493315}"/>
                </a:ext>
              </a:extLst>
            </p:cNvPr>
            <p:cNvSpPr/>
            <p:nvPr/>
          </p:nvSpPr>
          <p:spPr>
            <a:xfrm>
              <a:off x="1586753" y="5319656"/>
              <a:ext cx="1333948" cy="10713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5D216C-5BF3-4D31-A719-A6C216CC29B6}"/>
                </a:ext>
              </a:extLst>
            </p:cNvPr>
            <p:cNvSpPr/>
            <p:nvPr/>
          </p:nvSpPr>
          <p:spPr>
            <a:xfrm>
              <a:off x="2113877" y="3883510"/>
              <a:ext cx="290458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11F829-423E-4B9A-8016-D3D458DCB0BD}"/>
                </a:ext>
              </a:extLst>
            </p:cNvPr>
            <p:cNvSpPr/>
            <p:nvPr/>
          </p:nvSpPr>
          <p:spPr>
            <a:xfrm rot="5400000">
              <a:off x="1992854" y="2904564"/>
              <a:ext cx="521746" cy="143614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/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56BEB4-9799-4732-B885-922A66993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998" y="5893711"/>
                  <a:ext cx="585994" cy="4912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/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AAB805-25DC-4BE3-BADF-DC8D82509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134" y="4520233"/>
                  <a:ext cx="422552" cy="39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/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𝑡𝑢𝑏𝑒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71347E-F365-4FBD-80FD-BE182744A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268" y="5491682"/>
                  <a:ext cx="799771" cy="3988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7B725-E761-44A7-AC4D-D336CC443DF9}"/>
                </a:ext>
              </a:extLst>
            </p:cNvPr>
            <p:cNvSpPr/>
            <p:nvPr/>
          </p:nvSpPr>
          <p:spPr>
            <a:xfrm>
              <a:off x="2133676" y="5168331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4C2689-511F-4FD0-B09F-2FE026DA8A19}"/>
                </a:ext>
              </a:extLst>
            </p:cNvPr>
            <p:cNvSpPr/>
            <p:nvPr/>
          </p:nvSpPr>
          <p:spPr>
            <a:xfrm>
              <a:off x="2132752" y="3761629"/>
              <a:ext cx="246888" cy="33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71D675-800C-44F9-B952-917E37023A66}"/>
                </a:ext>
              </a:extLst>
            </p:cNvPr>
            <p:cNvSpPr/>
            <p:nvPr/>
          </p:nvSpPr>
          <p:spPr>
            <a:xfrm>
              <a:off x="2835323" y="3505509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E3E0A-8C4C-4B5C-8E48-3BCAE52B1C50}"/>
                </a:ext>
              </a:extLst>
            </p:cNvPr>
            <p:cNvSpPr/>
            <p:nvPr/>
          </p:nvSpPr>
          <p:spPr>
            <a:xfrm>
              <a:off x="1430029" y="3522718"/>
              <a:ext cx="258945" cy="19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E031F2-340D-4C45-8BEE-FF96224348C1}"/>
                </a:ext>
              </a:extLst>
            </p:cNvPr>
            <p:cNvCxnSpPr/>
            <p:nvPr/>
          </p:nvCxnSpPr>
          <p:spPr>
            <a:xfrm flipV="1">
              <a:off x="2266265" y="499413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C0F852-C69D-49B4-B9D8-3D7138F92AF2}"/>
                </a:ext>
              </a:extLst>
            </p:cNvPr>
            <p:cNvGrpSpPr/>
            <p:nvPr/>
          </p:nvGrpSpPr>
          <p:grpSpPr>
            <a:xfrm>
              <a:off x="199543" y="3402583"/>
              <a:ext cx="4004980" cy="462231"/>
              <a:chOff x="101376" y="4970625"/>
              <a:chExt cx="3945308" cy="262873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2A7196F4-D4A5-4473-999A-9832065EF599}"/>
                  </a:ext>
                </a:extLst>
              </p:cNvPr>
              <p:cNvSpPr/>
              <p:nvPr/>
            </p:nvSpPr>
            <p:spPr>
              <a:xfrm rot="5400000">
                <a:off x="1109335" y="3962667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C9946F51-A2E6-4B2D-B763-6BE1FB539EC9}"/>
                  </a:ext>
                </a:extLst>
              </p:cNvPr>
              <p:cNvSpPr/>
              <p:nvPr/>
            </p:nvSpPr>
            <p:spPr>
              <a:xfrm rot="16200000">
                <a:off x="2775854" y="3962666"/>
                <a:ext cx="262872" cy="2278789"/>
              </a:xfrm>
              <a:prstGeom prst="triangl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/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10A348-59D7-4ED0-B291-492403902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5" y="2945876"/>
                  <a:ext cx="1042080" cy="491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/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F85DFB4-F235-4701-A3F5-D26047FFB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229" y="3432626"/>
                  <a:ext cx="1030603" cy="398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/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𝑛𝑜𝑧𝑧𝑙𝑒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CD2E2E-D13F-4283-85F3-14551071C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58" y="3455571"/>
                  <a:ext cx="1030603" cy="39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3C3398-401D-4F3A-9E40-035B131514A2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2253727" y="3761629"/>
              <a:ext cx="2469" cy="67214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2062C9-B6C1-4C46-A24A-70E4C073E282}"/>
                </a:ext>
              </a:extLst>
            </p:cNvPr>
            <p:cNvCxnSpPr/>
            <p:nvPr/>
          </p:nvCxnSpPr>
          <p:spPr>
            <a:xfrm rot="16200000" flipV="1">
              <a:off x="1535654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65E4A1-A9C0-4D5D-8F1E-556FB305BFAB}"/>
                </a:ext>
              </a:extLst>
            </p:cNvPr>
            <p:cNvCxnSpPr/>
            <p:nvPr/>
          </p:nvCxnSpPr>
          <p:spPr>
            <a:xfrm rot="5400000" flipV="1">
              <a:off x="2984269" y="3376829"/>
              <a:ext cx="0" cy="457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/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0D7A76-9C3D-45F5-B5C5-63A36461E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992" y="4478392"/>
                  <a:ext cx="258469" cy="398892"/>
                </a:xfrm>
                <a:prstGeom prst="rect">
                  <a:avLst/>
                </a:prstGeom>
                <a:blipFill>
                  <a:blip r:embed="rId8"/>
                  <a:stretch>
                    <a:fillRect l="-4651" r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26">
            <a:extLst>
              <a:ext uri="{FF2B5EF4-FFF2-40B4-BE49-F238E27FC236}">
                <a16:creationId xmlns:a16="http://schemas.microsoft.com/office/drawing/2014/main" id="{1AA0EC48-199B-4454-8FE8-49C33DB6FC76}"/>
              </a:ext>
            </a:extLst>
          </p:cNvPr>
          <p:cNvSpPr/>
          <p:nvPr/>
        </p:nvSpPr>
        <p:spPr>
          <a:xfrm>
            <a:off x="5295900" y="4277173"/>
            <a:ext cx="5265674" cy="466626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CB7E1-C2B8-4A11-9CAF-6FA57075BB5B}"/>
              </a:ext>
            </a:extLst>
          </p:cNvPr>
          <p:cNvSpPr/>
          <p:nvPr/>
        </p:nvSpPr>
        <p:spPr>
          <a:xfrm>
            <a:off x="8571742" y="2802199"/>
            <a:ext cx="1169158" cy="14687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7889C2-0F87-4A73-9E19-3BD29E2D74AC}"/>
              </a:ext>
            </a:extLst>
          </p:cNvPr>
          <p:cNvCxnSpPr/>
          <p:nvPr/>
        </p:nvCxnSpPr>
        <p:spPr>
          <a:xfrm flipV="1">
            <a:off x="9143980" y="3158835"/>
            <a:ext cx="2" cy="420206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/>
              <p:nvPr/>
            </p:nvSpPr>
            <p:spPr>
              <a:xfrm>
                <a:off x="8804831" y="3648818"/>
                <a:ext cx="6507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𝑡𝑢𝑟𝑏𝑜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07D54A1-A019-4034-A548-639E92A7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831" y="3648818"/>
                <a:ext cx="650756" cy="276999"/>
              </a:xfrm>
              <a:prstGeom prst="rect">
                <a:avLst/>
              </a:prstGeom>
              <a:blipFill>
                <a:blip r:embed="rId9"/>
                <a:stretch>
                  <a:fillRect l="-7477" r="-37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EDD956CB-1CD2-48AA-BD8A-D6F626EDF4ED}"/>
              </a:ext>
            </a:extLst>
          </p:cNvPr>
          <p:cNvSpPr/>
          <p:nvPr/>
        </p:nvSpPr>
        <p:spPr>
          <a:xfrm>
            <a:off x="8587617" y="4110554"/>
            <a:ext cx="1144477" cy="28553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/>
              <p:nvPr/>
            </p:nvSpPr>
            <p:spPr>
              <a:xfrm>
                <a:off x="5781511" y="4577863"/>
                <a:ext cx="819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𝑐h𝑎𝑚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B4FBD5-57F9-45F3-82AF-91DE6AE8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1" y="4577863"/>
                <a:ext cx="8199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31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0B2CA3-F825-4ED0-99D9-584327048CA5}"/>
              </a:ext>
            </a:extLst>
          </p:cNvPr>
          <p:cNvGrpSpPr/>
          <p:nvPr/>
        </p:nvGrpSpPr>
        <p:grpSpPr>
          <a:xfrm>
            <a:off x="3898900" y="3208382"/>
            <a:ext cx="7208363" cy="7299236"/>
            <a:chOff x="4782532" y="-299775"/>
            <a:chExt cx="7208363" cy="7299236"/>
          </a:xfrm>
        </p:grpSpPr>
        <p:sp>
          <p:nvSpPr>
            <p:cNvPr id="3" name="Rounded Rectangle 26">
              <a:extLst>
                <a:ext uri="{FF2B5EF4-FFF2-40B4-BE49-F238E27FC236}">
                  <a16:creationId xmlns:a16="http://schemas.microsoft.com/office/drawing/2014/main" id="{52585A8C-3AC0-4B7D-B5C7-262E2F498637}"/>
                </a:ext>
              </a:extLst>
            </p:cNvPr>
            <p:cNvSpPr/>
            <p:nvPr/>
          </p:nvSpPr>
          <p:spPr>
            <a:xfrm>
              <a:off x="4782532" y="1168924"/>
              <a:ext cx="7208363" cy="4666268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B27657-F9E5-484C-867E-410816091DD2}"/>
                </a:ext>
              </a:extLst>
            </p:cNvPr>
            <p:cNvSpPr/>
            <p:nvPr/>
          </p:nvSpPr>
          <p:spPr>
            <a:xfrm>
              <a:off x="7543907" y="2563692"/>
              <a:ext cx="1729946" cy="1801890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E4DCC-D183-449F-AA6E-10C8992D4ED1}"/>
                </a:ext>
              </a:extLst>
            </p:cNvPr>
            <p:cNvSpPr/>
            <p:nvPr/>
          </p:nvSpPr>
          <p:spPr>
            <a:xfrm>
              <a:off x="580479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DAE532-4F21-4420-A934-1215E17FF1E6}"/>
                </a:ext>
              </a:extLst>
            </p:cNvPr>
            <p:cNvSpPr/>
            <p:nvPr/>
          </p:nvSpPr>
          <p:spPr>
            <a:xfrm>
              <a:off x="9273853" y="2563692"/>
              <a:ext cx="1729946" cy="180189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981A1-9EB7-4EA5-B8E4-7837BC4703A8}"/>
                </a:ext>
              </a:extLst>
            </p:cNvPr>
            <p:cNvSpPr/>
            <p:nvPr/>
          </p:nvSpPr>
          <p:spPr>
            <a:xfrm>
              <a:off x="7388940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E0C7A-45D1-4723-90BB-2CFA6EDB93D0}"/>
                </a:ext>
              </a:extLst>
            </p:cNvPr>
            <p:cNvSpPr/>
            <p:nvPr/>
          </p:nvSpPr>
          <p:spPr>
            <a:xfrm>
              <a:off x="9118886" y="3360560"/>
              <a:ext cx="309934" cy="203252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42F531-5E0A-4C0D-8824-5C9D9A1EAAF6}"/>
                </a:ext>
              </a:extLst>
            </p:cNvPr>
            <p:cNvSpPr/>
            <p:nvPr/>
          </p:nvSpPr>
          <p:spPr>
            <a:xfrm>
              <a:off x="5636638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586625-9405-456D-85A6-3B9C429EE8A5}"/>
                </a:ext>
              </a:extLst>
            </p:cNvPr>
            <p:cNvSpPr/>
            <p:nvPr/>
          </p:nvSpPr>
          <p:spPr>
            <a:xfrm>
              <a:off x="10848832" y="3360560"/>
              <a:ext cx="309934" cy="203252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D3D98D-B396-4243-BF77-90B21F04ECFC}"/>
                </a:ext>
              </a:extLst>
            </p:cNvPr>
            <p:cNvSpPr/>
            <p:nvPr/>
          </p:nvSpPr>
          <p:spPr>
            <a:xfrm>
              <a:off x="8183598" y="-299775"/>
              <a:ext cx="456648" cy="2864891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85DAB-3386-4520-AEA8-36A0BF940A78}"/>
                </a:ext>
              </a:extLst>
            </p:cNvPr>
            <p:cNvSpPr/>
            <p:nvPr/>
          </p:nvSpPr>
          <p:spPr>
            <a:xfrm>
              <a:off x="8243443" y="2412165"/>
              <a:ext cx="330875" cy="33936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3C1E-A005-4492-A571-36FCCFCDB5D3}"/>
                </a:ext>
              </a:extLst>
            </p:cNvPr>
            <p:cNvSpPr/>
            <p:nvPr/>
          </p:nvSpPr>
          <p:spPr>
            <a:xfrm>
              <a:off x="9283022" y="4250865"/>
              <a:ext cx="1652072" cy="220379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A4F12A-DD84-4AAE-B671-FFAB0CB9E421}"/>
                </a:ext>
              </a:extLst>
            </p:cNvPr>
            <p:cNvCxnSpPr/>
            <p:nvPr/>
          </p:nvCxnSpPr>
          <p:spPr>
            <a:xfrm>
              <a:off x="8386713" y="1663814"/>
              <a:ext cx="1" cy="98960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D3AEFDE-F9D7-4606-80C8-1E1A6E5E08B7}"/>
                    </a:ext>
                  </a:extLst>
                </p:cNvPr>
                <p:cNvSpPr txBox="1"/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27" y="2681824"/>
                  <a:ext cx="31143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647" r="-58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0A21D45-2342-47C1-9A44-D1BFEF52A9B5}"/>
                    </a:ext>
                  </a:extLst>
                </p:cNvPr>
                <p:cNvSpPr txBox="1"/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267" y="2694585"/>
                  <a:ext cx="33188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545" r="-727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FE6378-43B5-4168-B72F-4DC1759F2E1A}"/>
                    </a:ext>
                  </a:extLst>
                </p:cNvPr>
                <p:cNvSpPr txBox="1"/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806" y="2649057"/>
                  <a:ext cx="33188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667" r="-740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67E6D0D-7D5C-4AA8-97DE-2F6CC590CDA8}"/>
                    </a:ext>
                  </a:extLst>
                </p:cNvPr>
                <p:cNvSpPr txBox="1"/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857" y="1699861"/>
                  <a:ext cx="276165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565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B1AE22-38B9-4F56-B3F9-E214AA2CB76A}"/>
                </a:ext>
              </a:extLst>
            </p:cNvPr>
            <p:cNvSpPr/>
            <p:nvPr/>
          </p:nvSpPr>
          <p:spPr>
            <a:xfrm>
              <a:off x="9551141" y="-299775"/>
              <a:ext cx="1297691" cy="146870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BC951E-9983-4CB5-812B-F710D4C2EC7D}"/>
                </a:ext>
              </a:extLst>
            </p:cNvPr>
            <p:cNvCxnSpPr/>
            <p:nvPr/>
          </p:nvCxnSpPr>
          <p:spPr>
            <a:xfrm flipV="1">
              <a:off x="10213757" y="56861"/>
              <a:ext cx="2" cy="42020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9D7125-BBAA-4F55-BE1C-BB65A0B3CD8C}"/>
                    </a:ext>
                  </a:extLst>
                </p:cNvPr>
                <p:cNvSpPr txBox="1"/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355" y="3068151"/>
                  <a:ext cx="31143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7647" r="-588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D5FCE7-BC7B-49B3-BA70-FF754D4C01CC}"/>
                </a:ext>
              </a:extLst>
            </p:cNvPr>
            <p:cNvCxnSpPr/>
            <p:nvPr/>
          </p:nvCxnSpPr>
          <p:spPr>
            <a:xfrm rot="5400000">
              <a:off x="7461615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8670D6-BCC8-4BB0-B78F-C7A3ADFA051C}"/>
                </a:ext>
              </a:extLst>
            </p:cNvPr>
            <p:cNvCxnSpPr/>
            <p:nvPr/>
          </p:nvCxnSpPr>
          <p:spPr>
            <a:xfrm rot="5400000">
              <a:off x="5791604" y="3233586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549087-7E49-49AD-B84E-1F728DFBAFF2}"/>
                </a:ext>
              </a:extLst>
            </p:cNvPr>
            <p:cNvCxnSpPr/>
            <p:nvPr/>
          </p:nvCxnSpPr>
          <p:spPr>
            <a:xfrm rot="16200000">
              <a:off x="9290630" y="3233585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860A31-D429-4837-8257-2A76C448ACB6}"/>
                </a:ext>
              </a:extLst>
            </p:cNvPr>
            <p:cNvCxnSpPr/>
            <p:nvPr/>
          </p:nvCxnSpPr>
          <p:spPr>
            <a:xfrm rot="16200000">
              <a:off x="11040147" y="3228313"/>
              <a:ext cx="1" cy="45720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307F87E-7E62-4115-AEC3-1AF954FBBA02}"/>
                    </a:ext>
                  </a:extLst>
                </p:cNvPr>
                <p:cNvSpPr txBox="1"/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633" y="3079523"/>
                  <a:ext cx="31143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686" r="-784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DAEA38C-7666-41E1-A041-46507A07C12D}"/>
                    </a:ext>
                  </a:extLst>
                </p:cNvPr>
                <p:cNvSpPr txBox="1"/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5446" y="3043352"/>
                  <a:ext cx="327077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815" r="-74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892319-C528-466D-9C5D-443D36C1E479}"/>
                    </a:ext>
                  </a:extLst>
                </p:cNvPr>
                <p:cNvSpPr txBox="1"/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494" y="3055681"/>
                  <a:ext cx="32707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981" r="-754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336C5-60FA-49B8-BFC6-8D3FDDCBAE97}"/>
                </a:ext>
              </a:extLst>
            </p:cNvPr>
            <p:cNvSpPr/>
            <p:nvPr/>
          </p:nvSpPr>
          <p:spPr>
            <a:xfrm>
              <a:off x="5813962" y="4256272"/>
              <a:ext cx="1688374" cy="226345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46AF47-B9E2-47DF-9F3C-7C440DB1BBFE}"/>
                </a:ext>
              </a:extLst>
            </p:cNvPr>
            <p:cNvSpPr/>
            <p:nvPr/>
          </p:nvSpPr>
          <p:spPr>
            <a:xfrm>
              <a:off x="5804793" y="4405791"/>
              <a:ext cx="5191206" cy="259367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3F08B7-B009-4324-BC7F-08900ABA203C}"/>
                </a:ext>
              </a:extLst>
            </p:cNvPr>
            <p:cNvCxnSpPr/>
            <p:nvPr/>
          </p:nvCxnSpPr>
          <p:spPr>
            <a:xfrm>
              <a:off x="8519435" y="6013951"/>
              <a:ext cx="0" cy="596817"/>
            </a:xfrm>
            <a:prstGeom prst="straightConnector1">
              <a:avLst/>
            </a:prstGeom>
            <a:ln w="984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BD00B8F-FB3B-416C-8BC7-E84481F4DAC2}"/>
                    </a:ext>
                  </a:extLst>
                </p:cNvPr>
                <p:cNvSpPr txBox="1"/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𝑡𝑢𝑟𝑏𝑜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608" y="546844"/>
                  <a:ext cx="650756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411" r="-373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168E82-1106-4EC9-A177-9890D272842F}"/>
                    </a:ext>
                  </a:extLst>
                </p:cNvPr>
                <p:cNvSpPr txBox="1"/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861" y="5558193"/>
                  <a:ext cx="471989" cy="299249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10256" r="-769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1CA333-02FD-4867-902F-A04BC7C51730}"/>
                </a:ext>
              </a:extLst>
            </p:cNvPr>
            <p:cNvSpPr/>
            <p:nvPr/>
          </p:nvSpPr>
          <p:spPr>
            <a:xfrm>
              <a:off x="9641519" y="1008580"/>
              <a:ext cx="1144477" cy="28553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6DBB7B-FF1F-40DB-BA13-82B4B122B83E}"/>
                </a:ext>
              </a:extLst>
            </p:cNvPr>
            <p:cNvSpPr/>
            <p:nvPr/>
          </p:nvSpPr>
          <p:spPr>
            <a:xfrm>
              <a:off x="5825181" y="4386841"/>
              <a:ext cx="5170817" cy="13860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B05852-72A1-4566-9E15-02EF8EA0A7AB}"/>
                </a:ext>
              </a:extLst>
            </p:cNvPr>
            <p:cNvCxnSpPr/>
            <p:nvPr/>
          </p:nvCxnSpPr>
          <p:spPr>
            <a:xfrm flipV="1">
              <a:off x="5804793" y="5393985"/>
              <a:ext cx="5170817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9BF510-CE9C-499E-99E9-2FBDB647C90F}"/>
                </a:ext>
              </a:extLst>
            </p:cNvPr>
            <p:cNvCxnSpPr/>
            <p:nvPr/>
          </p:nvCxnSpPr>
          <p:spPr>
            <a:xfrm>
              <a:off x="7502336" y="4482617"/>
              <a:ext cx="1780686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E274486-4510-4D3E-A8AA-E7F3D3B70775}"/>
                    </a:ext>
                  </a:extLst>
                </p:cNvPr>
                <p:cNvSpPr txBox="1"/>
                <p:nvPr/>
              </p:nvSpPr>
              <p:spPr>
                <a:xfrm>
                  <a:off x="8221693" y="4524317"/>
                  <a:ext cx="357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1693" y="4524317"/>
                  <a:ext cx="357406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8621" r="-862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E001C18-33C4-476B-8A38-FFF05E2AD5E2}"/>
                    </a:ext>
                  </a:extLst>
                </p:cNvPr>
                <p:cNvSpPr txBox="1"/>
                <p:nvPr/>
              </p:nvSpPr>
              <p:spPr>
                <a:xfrm>
                  <a:off x="8230177" y="5038731"/>
                  <a:ext cx="4632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177" y="5038731"/>
                  <a:ext cx="463204" cy="2769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6579" r="-526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5C90DF-AEC1-4B6F-AB26-7E4BD572AC71}"/>
                    </a:ext>
                  </a:extLst>
                </p:cNvPr>
                <p:cNvSpPr txBox="1"/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91" y="3877139"/>
                  <a:ext cx="879793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66D6085-DEE0-44D3-90EB-FF3D2B325923}"/>
                    </a:ext>
                  </a:extLst>
                </p:cNvPr>
                <p:cNvSpPr txBox="1"/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𝑎𝑛𝑛𝑢𝑙𝑎𝑟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860" y="3877139"/>
                  <a:ext cx="879793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517" r="-206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729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55BC644-062A-490B-9005-27B639B801C0}"/>
              </a:ext>
            </a:extLst>
          </p:cNvPr>
          <p:cNvGrpSpPr/>
          <p:nvPr/>
        </p:nvGrpSpPr>
        <p:grpSpPr>
          <a:xfrm>
            <a:off x="1006121" y="3832688"/>
            <a:ext cx="11703757" cy="3355452"/>
            <a:chOff x="458711" y="3438318"/>
            <a:chExt cx="11703757" cy="335545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FE4512-36E4-416D-861E-FC6CCC07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417" y="4077968"/>
              <a:ext cx="8643370" cy="2365048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BBD00B-3E8E-40B3-AC4D-B55753988386}"/>
                </a:ext>
              </a:extLst>
            </p:cNvPr>
            <p:cNvCxnSpPr/>
            <p:nvPr/>
          </p:nvCxnSpPr>
          <p:spPr>
            <a:xfrm flipH="1" flipV="1">
              <a:off x="1752995" y="4742562"/>
              <a:ext cx="5661700" cy="5874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0BBBB96-FE83-4397-B205-44C103AB0A00}"/>
                </a:ext>
              </a:extLst>
            </p:cNvPr>
            <p:cNvCxnSpPr/>
            <p:nvPr/>
          </p:nvCxnSpPr>
          <p:spPr>
            <a:xfrm flipH="1" flipV="1">
              <a:off x="9523814" y="5572690"/>
              <a:ext cx="1620336" cy="19876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9F3AB1-0836-4C94-BE6E-8AFBEA3C5C5B}"/>
                </a:ext>
              </a:extLst>
            </p:cNvPr>
            <p:cNvSpPr txBox="1"/>
            <p:nvPr/>
          </p:nvSpPr>
          <p:spPr>
            <a:xfrm>
              <a:off x="458711" y="4480952"/>
              <a:ext cx="1291915" cy="52322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Exhaust to RV pump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A31875-A8F4-46D7-9D5F-BA833C357043}"/>
                </a:ext>
              </a:extLst>
            </p:cNvPr>
            <p:cNvSpPr txBox="1"/>
            <p:nvPr/>
          </p:nvSpPr>
          <p:spPr>
            <a:xfrm>
              <a:off x="4319739" y="4307381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Edge-welded bellows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91852C-0F06-40C9-9E72-DD089EB705B0}"/>
                </a:ext>
              </a:extLst>
            </p:cNvPr>
            <p:cNvCxnSpPr/>
            <p:nvPr/>
          </p:nvCxnSpPr>
          <p:spPr>
            <a:xfrm>
              <a:off x="2053936" y="3738765"/>
              <a:ext cx="4738" cy="3055005"/>
            </a:xfrm>
            <a:prstGeom prst="line">
              <a:avLst/>
            </a:prstGeom>
            <a:ln w="762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104145-7D96-49CB-95C9-223424A23341}"/>
                </a:ext>
              </a:extLst>
            </p:cNvPr>
            <p:cNvSpPr txBox="1"/>
            <p:nvPr/>
          </p:nvSpPr>
          <p:spPr>
            <a:xfrm>
              <a:off x="1448851" y="3438318"/>
              <a:ext cx="1297787" cy="307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Chamber wall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B20784-F5A5-4A83-A117-A17F20A89385}"/>
                </a:ext>
              </a:extLst>
            </p:cNvPr>
            <p:cNvSpPr txBox="1"/>
            <p:nvPr/>
          </p:nvSpPr>
          <p:spPr>
            <a:xfrm>
              <a:off x="7893071" y="4292359"/>
              <a:ext cx="1876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Interaction region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B96CA1-EBF7-4631-A9B7-6185BBA77B88}"/>
                </a:ext>
              </a:extLst>
            </p:cNvPr>
            <p:cNvSpPr txBox="1"/>
            <p:nvPr/>
          </p:nvSpPr>
          <p:spPr>
            <a:xfrm>
              <a:off x="11144150" y="5617570"/>
              <a:ext cx="101831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Gas source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6298E7-6E6B-4493-9F31-62BF67A4CEA7}"/>
                </a:ext>
              </a:extLst>
            </p:cNvPr>
            <p:cNvCxnSpPr/>
            <p:nvPr/>
          </p:nvCxnSpPr>
          <p:spPr>
            <a:xfrm flipV="1">
              <a:off x="7414695" y="5004173"/>
              <a:ext cx="1563213" cy="11276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6DD7E8-E29A-47BC-987F-3134C2781543}"/>
                </a:ext>
              </a:extLst>
            </p:cNvPr>
            <p:cNvSpPr txBox="1"/>
            <p:nvPr/>
          </p:nvSpPr>
          <p:spPr>
            <a:xfrm>
              <a:off x="7012920" y="6026072"/>
              <a:ext cx="57678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3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3647079" y="5377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2"/>
              <a:ext cx="483327" cy="253916"/>
              <a:chOff x="9697219" y="3135255"/>
              <a:chExt cx="483327" cy="22871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2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1256117" y="3798171"/>
            <a:ext cx="366722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1256119" y="3798171"/>
            <a:ext cx="394486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5453587" y="3626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53916"/>
              <a:chOff x="5907121" y="1949508"/>
              <a:chExt cx="483327" cy="253916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65806" cy="485926"/>
              <a:chOff x="6010241" y="3647292"/>
              <a:chExt cx="365806" cy="485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73A04-F003-40AA-A3A2-94CD023D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5154168"/>
            <a:ext cx="390144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1090335" y="3756278"/>
            <a:ext cx="6718041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865789" y="4522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6424</TotalTime>
  <Words>437</Words>
  <Application>Microsoft Office PowerPoint</Application>
  <PresentationFormat>Custom</PresentationFormat>
  <Paragraphs>169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76</cp:revision>
  <cp:lastPrinted>2020-01-23T22:26:37Z</cp:lastPrinted>
  <dcterms:created xsi:type="dcterms:W3CDTF">2019-11-12T14:46:09Z</dcterms:created>
  <dcterms:modified xsi:type="dcterms:W3CDTF">2020-01-23T22:30:43Z</dcterms:modified>
</cp:coreProperties>
</file>